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8" autoAdjust="0"/>
    <p:restoredTop sz="94660"/>
  </p:normalViewPr>
  <p:slideViewPr>
    <p:cSldViewPr>
      <p:cViewPr varScale="1">
        <p:scale>
          <a:sx n="69" d="100"/>
          <a:sy n="69" d="100"/>
        </p:scale>
        <p:origin x="-9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C1B570-E494-43BA-9F13-D338DA0EAC5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29CBFC-6C30-4C53-8DCB-0F07E989349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029168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Своя игра по финансовой грамотности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Силовые структуры Башкирии славятся не только лучшими показателями деятельности среди регионов России. Они придумывают и опробуют новые методы работы, впоследствии внедряемые по всей стране. Вот и недавно башкирская налоговая полиция начала специальную операцию по выявлению доходов, скрытых от налогообложения. Кодовое название операции: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  1) "Алло, мы ищем таланты!"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  2) "Зарытый талант"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  3) "Бабушкина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пенсия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  4) "Бабушкин джип"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5661248"/>
            <a:ext cx="302433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Бабушкин джип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236296" y="5661248"/>
            <a:ext cx="100811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052736"/>
            <a:ext cx="69847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Один из героев Стивена Кинга сравнил ЭТО с поцелуем вампира, открывающим путь в мир, навечно застывший между жизнью и смертью. Предстоящее ЭТО стало огромной проблемой для пожилых героев советского фильма. О чем идет речь?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4725144"/>
            <a:ext cx="36004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Выход на пенсию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732240" y="5013176"/>
            <a:ext cx="93610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836712"/>
            <a:ext cx="62646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Википедия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считает, что в мире еще есть живой участник Второй мировой войны, до сих пор не вышедший на пенсию. А кем работает этот последний участник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4869160"/>
            <a:ext cx="309634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Королева Елизавета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092280" y="5301208"/>
            <a:ext cx="100811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08720"/>
            <a:ext cx="72728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Политик Байрон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Лупер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понимал, что избиратели проголосуют за низкие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налоги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Так что перед очередными выборами он официально... Ответьте точно: что сделал?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4725144"/>
            <a:ext cx="352839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Изменил имя на «низкие налоги»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804248" y="4941168"/>
            <a:ext cx="86409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764704"/>
            <a:ext cx="676875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Изв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естно, что в России в разное время существовали самые неожиданные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налоги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на лапти, на бороды и т.д. Один мальчик, прочитав некую книгу по русской истории, пришел к выводу, что раньше в России существовал также налог на некий предмет домашнего обихода, очевидно, очень выгодный для казны, так как подобных предметов в большинстве русских домов довольно много. О чем же шла речь в прочитанной мальчиком книге?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5157192"/>
            <a:ext cx="331236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 подушном налоге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732240" y="5589240"/>
            <a:ext cx="79208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 descr="https://db.chgk.info/images/db/2014030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4" name="AutoShape 4" descr="https://db.chgk.info/images/db/2014030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620688"/>
            <a:ext cx="7128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ОН был упразднен в Британии накануне строительства Хрустального дворца. Утверждают, что из-за НЕГО британские бедняки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были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еще более мрачными. Назовите ЕГО тремя словами.</a:t>
            </a:r>
          </a:p>
        </p:txBody>
      </p:sp>
      <p:sp>
        <p:nvSpPr>
          <p:cNvPr id="30728" name="AutoShape 8" descr="https://thecharnelhouse.org/wp-content/uploads/2013/05/005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30" name="AutoShape 10" descr="https://thecharnelhouse.org/wp-content/uploads/2013/05/005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691680" y="5301208"/>
            <a:ext cx="28083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Налог на окна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>
            <a:hlinkClick r:id="rId2" action="ppaction://hlinksldjump"/>
          </p:cNvPr>
          <p:cNvSpPr/>
          <p:nvPr/>
        </p:nvSpPr>
        <p:spPr>
          <a:xfrm>
            <a:off x="6660232" y="5373216"/>
            <a:ext cx="108012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836712"/>
            <a:ext cx="69127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Все мы не раз слышали о тяжелой жизни американских индейцев в резервациях. Возможно, это действительно так. Однако, бывают дни, когда все прочие жители Соединенных штатов завидуют индейцам. А что делают в эти дни американцы?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5373216"/>
            <a:ext cx="316835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Платят налоги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660232" y="5589240"/>
            <a:ext cx="93610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61744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В ответ на требование Марка Антония некто попросил сделать так, чтобы в году было два лета. Считается, что спустя примерно десять веков после Антония похожее требование выдвинул другой человек. Назовите этого человека.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5229200"/>
            <a:ext cx="280831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Князь Игорь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724128" y="5157192"/>
            <a:ext cx="93610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836712"/>
            <a:ext cx="64807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Джулия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Робертс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призналась, что из двух составляющих шоу-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бизнес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а, ей ближе первая. Назовите эту составляющую.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4725144"/>
            <a:ext cx="288032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Шоу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372200" y="5157192"/>
            <a:ext cx="86409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 второй половине XX века американская демократия, сообразив, что никак не может возместить ущерб, нанесенный коренному населению — индейцам, — решила срочно принять меры, по улучшению их положения. Закон принятый конгрессом США в 1988 году позволил индейцам заняться одним из видов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бизнес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а, который приносит им до 6 миллиардов долларов в год. Назовите основной источник доходов для трети из 554 индейских племен США.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5085184"/>
            <a:ext cx="30963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Игорный бизнес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660232" y="5229200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96752"/>
            <a:ext cx="22322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Время – деньги!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348880"/>
            <a:ext cx="22322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</a:t>
            </a:r>
            <a:r>
              <a:rPr lang="ru-RU" dirty="0"/>
              <a:t>енсионеры – это самое дорогое, что есть у государства.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356992"/>
            <a:ext cx="22322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Хороших налогов не бывает.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4365104"/>
            <a:ext cx="22322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Бизнес - это сочетание войны и спорта.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5373216"/>
            <a:ext cx="22322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Скажи мне, кто твой банк, и я скажу, кто ты.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119675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50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99992" y="119675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100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08104" y="119675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200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16216" y="119675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500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96336" y="119675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800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19872" y="234888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7" action="ppaction://hlinksldjump"/>
              </a:rPr>
              <a:t>50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499992" y="234888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8" action="ppaction://hlinksldjump"/>
              </a:rPr>
              <a:t>100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508104" y="234888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9" action="ppaction://hlinksldjump"/>
              </a:rPr>
              <a:t>200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516216" y="234888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0" action="ppaction://hlinksldjump"/>
              </a:rPr>
              <a:t>500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596336" y="234888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1" action="ppaction://hlinksldjump"/>
              </a:rPr>
              <a:t>800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419872" y="335699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2" action="ppaction://hlinksldjump"/>
              </a:rPr>
              <a:t>50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499992" y="335699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3" action="ppaction://hlinksldjump"/>
              </a:rPr>
              <a:t>100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508104" y="335699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4" action="ppaction://hlinksldjump"/>
              </a:rPr>
              <a:t>200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516216" y="335699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5" action="ppaction://hlinksldjump"/>
              </a:rPr>
              <a:t>500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596336" y="335699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6" action="ppaction://hlinksldjump"/>
              </a:rPr>
              <a:t>800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419872" y="4365104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7" action="ppaction://hlinksldjump"/>
              </a:rPr>
              <a:t>50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499992" y="4365104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8" action="ppaction://hlinksldjump"/>
              </a:rPr>
              <a:t>100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508104" y="4365104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9" action="ppaction://hlinksldjump"/>
              </a:rPr>
              <a:t>200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516216" y="4365104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0" action="ppaction://hlinksldjump"/>
              </a:rPr>
              <a:t>500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596336" y="4365104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1" action="ppaction://hlinksldjump"/>
              </a:rPr>
              <a:t>800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419872" y="537321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2" action="ppaction://hlinksldjump"/>
              </a:rPr>
              <a:t>50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499992" y="537321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3" action="ppaction://hlinksldjump"/>
              </a:rPr>
              <a:t>100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508104" y="537321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4" action="ppaction://hlinksldjump"/>
              </a:rPr>
              <a:t>200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516216" y="537321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5" action="ppaction://hlinksldjump"/>
              </a:rPr>
              <a:t>500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596336" y="537321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6" action="ppaction://hlinksldjump"/>
              </a:rPr>
              <a:t>800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61024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Египте у бедуинов есть интересный туристический 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бизнес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они предлагают вездесущим туристам покататься на верблюде и даже помогают на него забраться, причем за очень низкую, буквально, символическую плату. Но 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бизнес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процветает и приносит неплохие доходы. Почему?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4797152"/>
            <a:ext cx="446449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Потому что слезть с верблюда стоит гораздо дороже.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308304" y="5373216"/>
            <a:ext cx="79208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1287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Этот вид интеллектуальной деятельности запрещен законом в 17 штатах США, причем штраф может составлять до 1 тысячи долларов. Однако,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бизнес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есть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бизнес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и продавец может рассчитывать получить до 10 долларов за каждую условную единицу своей работы. Я считаю это справедливым — этот вид заработка доступен только начитанным и трудолюбивым. Что же они производят на продажу, если учесть, что в России существует два годовых пика спроса на их продукцию?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5301208"/>
            <a:ext cx="324036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Написание курсовых и дипломных работ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372200" y="5445224"/>
            <a:ext cx="936104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Эта итальянская семья, приехав в Америку в 1910 г., основала свой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бизнес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который быстро пошел в гору. Но вскоре один из братьев попал в автокатастрофу. Его возвращение к нормальной жизни было непростым — постоянный дорогостоящий массаж, утомительное плаванье в бассейне и т.п. И тогда второй брат создал то, что быстро подняло пострадавшего на ноги, впоследствии обрело мировую известность, а не так давно появилось и в нашей стране. Если вы поймете, что же было изобретено, то без труда назовете фамилию этих братьев.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5661248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Джакузи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516216" y="5517232"/>
            <a:ext cx="93610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96752"/>
            <a:ext cx="65344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Ныне покойный журналист Андрей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Фадин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дал "историческое" название ситуации в финансовых кругах, которая определялась семью ведущими 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банк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ами России. Как же он назвал это положение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5589240"/>
            <a:ext cx="381642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Семибанкирщина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156176" y="5661248"/>
            <a:ext cx="100811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052736"/>
            <a:ext cx="57423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рассказе о шантажисте доктор Ватсон сравнивает ПЕРВЫЙ со ВТОРЫМ, держащим в своей пасти репутацию многих прекрасных дам. Напишите название заведения, в котором ВТОРЫХ использовали для охраны ПЕРВЫХ.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4725144"/>
            <a:ext cx="27363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Гринготтс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804248" y="5085184"/>
            <a:ext cx="86409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4"/>
            <a:ext cx="59584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Один из российских 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банк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ов в настоящее время проводит акцию: клиентам, оформившим ипотеку, перед въездом в квартиру на несколько часов предоставляется ... Кто?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5589240"/>
            <a:ext cx="29523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5868144" y="5805264"/>
            <a:ext cx="108012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4168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начале XX века купец первой гильдии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Вавельберг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— богатый и немногословный — принимал от строителей здание для своего будущего торгового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банк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а. Входя в дом и увидев надпись при входе, он сказал: "Это не мой принцип. Переделайте". Что было написано на дверях будущего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банк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5157192"/>
            <a:ext cx="37444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Толкать от себя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516216" y="5229200"/>
            <a:ext cx="100811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1"/>
            <a:ext cx="61024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одном из списков, опубликованных в журнале "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Форбс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", фигурируют, в частности, нефтяная компания "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КлАмпетт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Ойл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", авиакомпания "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ОшиЭник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ЭйрлАйнс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", оружейная фирма "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УОрбакс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Индастриз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", концерн "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ГлОбэкс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". Какой европейский 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банк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присутствует в этом списке?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4869160"/>
            <a:ext cx="331236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Гринготтс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012160" y="5157192"/>
            <a:ext cx="93610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Назовите имя и фамилию американского политического деятеля и ученого, изображенного на стодолларовой купюре.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5157192"/>
            <a:ext cx="49685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Бенджамин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Франклин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596336" y="5589240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5" y="1484784"/>
            <a:ext cx="73448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Как называется коллекционер монет?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4365104"/>
            <a:ext cx="338437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Нумизмат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236296" y="5085184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08720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/>
              <a:t>Моне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ты какого номинала никогда не было 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СССР?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4149080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25 копеек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804248" y="5013176"/>
            <a:ext cx="1440160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268760"/>
            <a:ext cx="69847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Если верить Михаилу Бару, больше всего на похоронах рубля убивалась ОНА, так как считала себя виноватой. Назовите ЕЕ.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71800" y="5157192"/>
            <a:ext cx="273630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Копейка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308304" y="5445224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196752"/>
            <a:ext cx="64807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Один отец дал своему сыну 150 рублей, а другой своему — 100 рублей. Оказалось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оба сына вместе увеличили свой капитал только на 150 рублей. Чем это объяснить?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5157192"/>
            <a:ext cx="39604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Всего их было не четверо, а трое: дед, сын и внук.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020272" y="5301208"/>
            <a:ext cx="136815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908720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СНИЛС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3789040"/>
            <a:ext cx="468052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страховой номер индивидуального лицевого счета зарегистрированного лица в системе обязательного пенсионного страхования в РФ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092280" y="4941168"/>
            <a:ext cx="115212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836712"/>
            <a:ext cx="63367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Сколько отчисляет работодатель за каждого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работника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ПФР?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4509120"/>
            <a:ext cx="316835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страховые взносы в размере 22% от фонда оплаты труда работника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020272" y="4797152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</TotalTime>
  <Words>650</Words>
  <Application>Microsoft Office PowerPoint</Application>
  <PresentationFormat>Экран (4:3)</PresentationFormat>
  <Paragraphs>81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Поток</vt:lpstr>
      <vt:lpstr>Своя игра по финансовой грамотности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 по финансовой грамотности</dc:title>
  <dc:creator>Пользователь</dc:creator>
  <cp:lastModifiedBy>Пользователь</cp:lastModifiedBy>
  <cp:revision>15</cp:revision>
  <dcterms:created xsi:type="dcterms:W3CDTF">2019-11-11T17:24:31Z</dcterms:created>
  <dcterms:modified xsi:type="dcterms:W3CDTF">2019-11-11T19:47:40Z</dcterms:modified>
</cp:coreProperties>
</file>